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4" d="100"/>
          <a:sy n="64" d="100"/>
        </p:scale>
        <p:origin x="25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89A0-6AF4-431B-AD63-03E8D36CE424}" type="datetimeFigureOut">
              <a:rPr kumimoji="1" lang="ja-JP" altLang="en-US" smtClean="0"/>
              <a:t>2023/8/5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CE6-D379-4842-8563-33956466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78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89A0-6AF4-431B-AD63-03E8D36CE424}" type="datetimeFigureOut">
              <a:rPr kumimoji="1" lang="ja-JP" altLang="en-US" smtClean="0"/>
              <a:t>2023/8/5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CE6-D379-4842-8563-33956466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161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89A0-6AF4-431B-AD63-03E8D36CE424}" type="datetimeFigureOut">
              <a:rPr kumimoji="1" lang="ja-JP" altLang="en-US" smtClean="0"/>
              <a:t>2023/8/5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CE6-D379-4842-8563-33956466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404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89A0-6AF4-431B-AD63-03E8D36CE424}" type="datetimeFigureOut">
              <a:rPr kumimoji="1" lang="ja-JP" altLang="en-US" smtClean="0"/>
              <a:t>2023/8/5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CE6-D379-4842-8563-33956466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230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89A0-6AF4-431B-AD63-03E8D36CE424}" type="datetimeFigureOut">
              <a:rPr kumimoji="1" lang="ja-JP" altLang="en-US" smtClean="0"/>
              <a:t>2023/8/5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CE6-D379-4842-8563-33956466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338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89A0-6AF4-431B-AD63-03E8D36CE424}" type="datetimeFigureOut">
              <a:rPr kumimoji="1" lang="ja-JP" altLang="en-US" smtClean="0"/>
              <a:t>2023/8/5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CE6-D379-4842-8563-33956466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686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89A0-6AF4-431B-AD63-03E8D36CE424}" type="datetimeFigureOut">
              <a:rPr kumimoji="1" lang="ja-JP" altLang="en-US" smtClean="0"/>
              <a:t>2023/8/5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CE6-D379-4842-8563-33956466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257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89A0-6AF4-431B-AD63-03E8D36CE424}" type="datetimeFigureOut">
              <a:rPr kumimoji="1" lang="ja-JP" altLang="en-US" smtClean="0"/>
              <a:t>2023/8/5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CE6-D379-4842-8563-33956466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622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89A0-6AF4-431B-AD63-03E8D36CE424}" type="datetimeFigureOut">
              <a:rPr kumimoji="1" lang="ja-JP" altLang="en-US" smtClean="0"/>
              <a:t>2023/8/5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CE6-D379-4842-8563-33956466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645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89A0-6AF4-431B-AD63-03E8D36CE424}" type="datetimeFigureOut">
              <a:rPr kumimoji="1" lang="ja-JP" altLang="en-US" smtClean="0"/>
              <a:t>2023/8/5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CE6-D379-4842-8563-33956466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06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89A0-6AF4-431B-AD63-03E8D36CE424}" type="datetimeFigureOut">
              <a:rPr kumimoji="1" lang="ja-JP" altLang="en-US" smtClean="0"/>
              <a:t>2023/8/5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CE6-D379-4842-8563-33956466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355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A89A0-6AF4-431B-AD63-03E8D36CE424}" type="datetimeFigureOut">
              <a:rPr kumimoji="1" lang="ja-JP" altLang="en-US" smtClean="0"/>
              <a:t>2023/8/5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BCE6-D379-4842-8563-33956466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12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8EA30A8-AC75-7C83-F656-7A0CA48417FF}"/>
              </a:ext>
            </a:extLst>
          </p:cNvPr>
          <p:cNvSpPr txBox="1"/>
          <p:nvPr/>
        </p:nvSpPr>
        <p:spPr>
          <a:xfrm>
            <a:off x="75886" y="1596059"/>
            <a:ext cx="4991725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　　</a:t>
            </a:r>
            <a:r>
              <a:rPr kumimoji="1" lang="ja-JP" altLang="en-US" b="1" dirty="0"/>
              <a:t>松永エリック　匡史　</a:t>
            </a:r>
            <a:endParaRPr kumimoji="1" lang="en-US" altLang="ja-JP" b="1" dirty="0"/>
          </a:p>
          <a:p>
            <a:r>
              <a:rPr kumimoji="1" lang="ja-JP" altLang="en-US" sz="1200" dirty="0"/>
              <a:t>　（まつなが　エリック　まさのぶ）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ja-JP" altLang="en-US" sz="1200" dirty="0"/>
              <a:t>　青山学院大学　地球社会共生学部　学部長</a:t>
            </a:r>
          </a:p>
          <a:p>
            <a:r>
              <a:rPr kumimoji="1" lang="ja-JP" altLang="en-US" sz="1200" dirty="0"/>
              <a:t>　ビジネスコンサルタント</a:t>
            </a:r>
            <a:r>
              <a:rPr kumimoji="1" lang="en-US" altLang="ja-JP" sz="1200" dirty="0"/>
              <a:t>/</a:t>
            </a:r>
            <a:r>
              <a:rPr kumimoji="1" lang="ja-JP" altLang="en-US" sz="1200" dirty="0"/>
              <a:t>音楽家</a:t>
            </a:r>
          </a:p>
          <a:p>
            <a:r>
              <a:rPr kumimoji="1" lang="ja-JP" altLang="en-US" sz="1200" dirty="0"/>
              <a:t>　事業構想大学院大学　特任教授</a:t>
            </a:r>
          </a:p>
          <a:p>
            <a:r>
              <a:rPr kumimoji="1" lang="ja-JP" altLang="en-US" sz="1200" dirty="0"/>
              <a:t>　アバナード</a:t>
            </a:r>
            <a:r>
              <a:rPr kumimoji="1" lang="en-US" altLang="ja-JP" sz="1200" dirty="0"/>
              <a:t>(</a:t>
            </a:r>
            <a:r>
              <a:rPr kumimoji="1" lang="ja-JP" altLang="en-US" sz="1200" dirty="0"/>
              <a:t>株</a:t>
            </a:r>
            <a:r>
              <a:rPr kumimoji="1" lang="en-US" altLang="ja-JP" sz="1200" dirty="0"/>
              <a:t>)</a:t>
            </a:r>
            <a:r>
              <a:rPr kumimoji="1" lang="ja-JP" altLang="en-US" sz="1200" dirty="0"/>
              <a:t>デジタル最高顧問</a:t>
            </a:r>
          </a:p>
          <a:p>
            <a:r>
              <a:rPr kumimoji="1" lang="ja-JP" altLang="en-US" sz="1200" dirty="0"/>
              <a:t>　学校法人聖ステパノ学園理事</a:t>
            </a:r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　</a:t>
            </a:r>
            <a:r>
              <a:rPr kumimoji="1" lang="en-US" altLang="ja-JP" sz="1200" dirty="0"/>
              <a:t>1967</a:t>
            </a:r>
            <a:r>
              <a:rPr kumimoji="1" lang="ja-JP" altLang="en-US" sz="1200" dirty="0"/>
              <a:t>年東京生まれ</a:t>
            </a:r>
          </a:p>
          <a:p>
            <a:r>
              <a:rPr kumimoji="1" lang="ja-JP" altLang="en-US" sz="1200" dirty="0"/>
              <a:t>　青山学院大学大学院　国際政治経済学研究科修士課程修了。</a:t>
            </a:r>
          </a:p>
          <a:p>
            <a:r>
              <a:rPr kumimoji="1" lang="ja-JP" altLang="en-US" sz="1200" dirty="0"/>
              <a:t>　幼少期を南米（ドミニカ共和国）で過ごし、</a:t>
            </a:r>
            <a:r>
              <a:rPr kumimoji="1" lang="en-US" altLang="ja-JP" sz="1200" dirty="0"/>
              <a:t>15</a:t>
            </a:r>
            <a:r>
              <a:rPr kumimoji="1" lang="ja-JP" altLang="en-US" sz="1200" dirty="0"/>
              <a:t>歳からプロミュー</a:t>
            </a:r>
          </a:p>
          <a:p>
            <a:r>
              <a:rPr kumimoji="1" lang="ja-JP" altLang="en-US" sz="1200" dirty="0"/>
              <a:t>　シャンとして活動、米国バークリー音楽院にて</a:t>
            </a:r>
            <a:r>
              <a:rPr kumimoji="1" lang="en-US" altLang="ja-JP" sz="1200" dirty="0"/>
              <a:t>JAZZ</a:t>
            </a:r>
            <a:r>
              <a:rPr kumimoji="1" lang="ja-JP" altLang="en-US" sz="1200" dirty="0"/>
              <a:t>ギターを学ぶ。</a:t>
            </a:r>
            <a:endParaRPr kumimoji="1" lang="en-US" altLang="ja-JP" sz="1200" dirty="0"/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　帰国後、青山学院大学文学部を卒業後、大手メーカーのシステム</a:t>
            </a:r>
            <a:endParaRPr kumimoji="1" lang="en-US" altLang="ja-JP" sz="1200" dirty="0"/>
          </a:p>
          <a:p>
            <a:r>
              <a:rPr kumimoji="1" lang="ja-JP" altLang="en-US" sz="1200" dirty="0"/>
              <a:t>　エンジニア、</a:t>
            </a:r>
            <a:r>
              <a:rPr kumimoji="1" lang="en-US" altLang="ja-JP" sz="1200" dirty="0"/>
              <a:t>AT</a:t>
            </a:r>
            <a:r>
              <a:rPr kumimoji="1" lang="ja-JP" altLang="en-US" sz="1200" dirty="0"/>
              <a:t>＆</a:t>
            </a:r>
            <a:r>
              <a:rPr kumimoji="1" lang="en-US" altLang="ja-JP" sz="1200" dirty="0"/>
              <a:t>T</a:t>
            </a:r>
            <a:r>
              <a:rPr kumimoji="1" lang="ja-JP" altLang="en-US" sz="1200" dirty="0"/>
              <a:t>にてニューヨーク勤務を経た後コンサル業界に</a:t>
            </a:r>
            <a:endParaRPr kumimoji="1" lang="en-US" altLang="ja-JP" sz="1200" dirty="0"/>
          </a:p>
          <a:p>
            <a:r>
              <a:rPr kumimoji="1" lang="ja-JP" altLang="en-US" sz="1200" dirty="0"/>
              <a:t>　転身。</a:t>
            </a:r>
          </a:p>
          <a:p>
            <a:r>
              <a:rPr kumimoji="1" lang="ja-JP" altLang="en-US" sz="1200" dirty="0"/>
              <a:t>　アクセンチュア、野村総合研究所、日本</a:t>
            </a:r>
            <a:r>
              <a:rPr kumimoji="1" lang="en-US" altLang="ja-JP" sz="1200" dirty="0"/>
              <a:t>IBM</a:t>
            </a:r>
            <a:r>
              <a:rPr kumimoji="1" lang="ja-JP" altLang="en-US" sz="1200" dirty="0"/>
              <a:t>を経て、デロイトトー</a:t>
            </a:r>
            <a:endParaRPr kumimoji="1" lang="en-US" altLang="ja-JP" sz="1200" dirty="0"/>
          </a:p>
          <a:p>
            <a:r>
              <a:rPr kumimoji="1" lang="ja-JP" altLang="en-US" sz="1200" dirty="0"/>
              <a:t>　マツ コンサルティングにてメディアセクター</a:t>
            </a:r>
            <a:r>
              <a:rPr kumimoji="1" lang="en-US" altLang="ja-JP" sz="1200" dirty="0"/>
              <a:t>APAC</a:t>
            </a:r>
            <a:r>
              <a:rPr kumimoji="1" lang="ja-JP" altLang="en-US" sz="1200" dirty="0"/>
              <a:t>統括パートナーに</a:t>
            </a:r>
            <a:endParaRPr kumimoji="1" lang="en-US" altLang="ja-JP" sz="1200" dirty="0"/>
          </a:p>
          <a:p>
            <a:r>
              <a:rPr kumimoji="1" lang="ja-JP" altLang="en-US" sz="1200" dirty="0"/>
              <a:t>　就任。その後</a:t>
            </a:r>
            <a:r>
              <a:rPr kumimoji="1" lang="en-US" altLang="ja-JP" sz="1200" dirty="0"/>
              <a:t>PwC</a:t>
            </a:r>
            <a:r>
              <a:rPr kumimoji="1" lang="ja-JP" altLang="en-US" sz="1200" dirty="0"/>
              <a:t>コンサルティングにて、デジタルサービス日本</a:t>
            </a:r>
            <a:endParaRPr kumimoji="1" lang="en-US" altLang="ja-JP" sz="1200" dirty="0"/>
          </a:p>
          <a:p>
            <a:r>
              <a:rPr kumimoji="1" lang="ja-JP" altLang="en-US" sz="1200" dirty="0"/>
              <a:t>　統括パートナーに就任。</a:t>
            </a:r>
          </a:p>
          <a:p>
            <a:r>
              <a:rPr kumimoji="1" lang="ja-JP" altLang="en-US" sz="1200" dirty="0"/>
              <a:t>　</a:t>
            </a:r>
            <a:r>
              <a:rPr kumimoji="1" lang="en-US" altLang="ja-JP" sz="1200" dirty="0"/>
              <a:t>2019</a:t>
            </a:r>
            <a:r>
              <a:rPr kumimoji="1" lang="ja-JP" altLang="en-US" sz="1200" dirty="0"/>
              <a:t>年　青山学院大学地球社会共生学部（国際ビジネス・国際経</a:t>
            </a:r>
            <a:endParaRPr kumimoji="1" lang="en-US" altLang="ja-JP" sz="1200" dirty="0"/>
          </a:p>
          <a:p>
            <a:r>
              <a:rPr kumimoji="1" lang="ja-JP" altLang="en-US" sz="1200" dirty="0"/>
              <a:t>　営学）教授に就任、アーティスト思考を提唱。学生と社会人の共</a:t>
            </a:r>
            <a:endParaRPr kumimoji="1" lang="en-US" altLang="ja-JP" sz="1200" dirty="0"/>
          </a:p>
          <a:p>
            <a:r>
              <a:rPr kumimoji="1" lang="ja-JP" altLang="en-US" sz="1200" dirty="0"/>
              <a:t>　感と創造の場「エリックゼミ」において社会課題の解決に挑む。</a:t>
            </a:r>
            <a:endParaRPr kumimoji="1" lang="en-US" altLang="ja-JP" sz="1200" dirty="0"/>
          </a:p>
          <a:p>
            <a:r>
              <a:rPr kumimoji="1" lang="ja-JP" altLang="en-US" sz="1200" dirty="0"/>
              <a:t>　</a:t>
            </a:r>
            <a:r>
              <a:rPr kumimoji="1" lang="en-US" altLang="ja-JP" sz="1200" dirty="0"/>
              <a:t>2023</a:t>
            </a:r>
            <a:r>
              <a:rPr kumimoji="1" lang="ja-JP" altLang="en-US" sz="1200" dirty="0"/>
              <a:t>年より地球社会共生学部 学部長。</a:t>
            </a:r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　雑誌</a:t>
            </a:r>
            <a:r>
              <a:rPr kumimoji="1" lang="en-US" altLang="ja-JP" sz="1200" dirty="0"/>
              <a:t>Forbes</a:t>
            </a:r>
            <a:r>
              <a:rPr kumimoji="1" lang="ja-JP" altLang="en-US" sz="1200" dirty="0"/>
              <a:t>、</a:t>
            </a:r>
            <a:r>
              <a:rPr kumimoji="1" lang="en-US" altLang="ja-JP" sz="1200" dirty="0"/>
              <a:t>Wired</a:t>
            </a:r>
            <a:r>
              <a:rPr kumimoji="1" lang="ja-JP" altLang="en-US" sz="1200" dirty="0"/>
              <a:t>への掲載、</a:t>
            </a:r>
            <a:r>
              <a:rPr kumimoji="1" lang="en-US" altLang="ja-JP" sz="1200" dirty="0" err="1"/>
              <a:t>NewsPicks</a:t>
            </a:r>
            <a:r>
              <a:rPr kumimoji="1" lang="ja-JP" altLang="en-US" sz="1200" dirty="0"/>
              <a:t>「</a:t>
            </a:r>
            <a:r>
              <a:rPr kumimoji="1" lang="en-US" altLang="ja-JP" sz="1200" dirty="0"/>
              <a:t>THE UPDATE</a:t>
            </a:r>
            <a:r>
              <a:rPr kumimoji="1" lang="ja-JP" altLang="en-US" sz="1200" dirty="0"/>
              <a:t>」</a:t>
            </a:r>
            <a:endParaRPr kumimoji="1" lang="en-US" altLang="ja-JP" sz="1200" dirty="0"/>
          </a:p>
          <a:p>
            <a:r>
              <a:rPr kumimoji="1" lang="ja-JP" altLang="en-US" sz="1200" dirty="0"/>
              <a:t>　「</a:t>
            </a:r>
            <a:r>
              <a:rPr kumimoji="1" lang="en-US" altLang="ja-JP" sz="1200" dirty="0"/>
              <a:t>OFFRECO</a:t>
            </a:r>
            <a:r>
              <a:rPr kumimoji="1" lang="ja-JP" altLang="en-US" sz="1200" dirty="0"/>
              <a:t>．」「</a:t>
            </a:r>
            <a:r>
              <a:rPr kumimoji="1" lang="en-US" altLang="ja-JP" sz="1200" dirty="0" err="1"/>
              <a:t>NewSession</a:t>
            </a:r>
            <a:r>
              <a:rPr kumimoji="1" lang="ja-JP" altLang="en-US" sz="1200" dirty="0"/>
              <a:t>」</a:t>
            </a:r>
          </a:p>
          <a:p>
            <a:r>
              <a:rPr kumimoji="1" lang="ja-JP" altLang="en-US" sz="1200" dirty="0"/>
              <a:t>　「</a:t>
            </a:r>
            <a:r>
              <a:rPr kumimoji="1" lang="en-US" altLang="ja-JP" sz="1200" dirty="0"/>
              <a:t>MOCAL</a:t>
            </a:r>
            <a:r>
              <a:rPr kumimoji="1" lang="ja-JP" altLang="en-US" sz="1200" dirty="0"/>
              <a:t>」等の番組に多数出演。　</a:t>
            </a:r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　</a:t>
            </a:r>
            <a:r>
              <a:rPr kumimoji="1" lang="en-US" altLang="ja-JP" sz="1200" dirty="0"/>
              <a:t>Forbes JAPAN</a:t>
            </a:r>
            <a:r>
              <a:rPr kumimoji="1" lang="ja-JP" altLang="en-US" sz="1200" dirty="0"/>
              <a:t>オフィシャルコラムニスト</a:t>
            </a:r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　</a:t>
            </a:r>
            <a:endParaRPr kumimoji="1" lang="en-US" altLang="ja-JP" sz="1200"/>
          </a:p>
          <a:p>
            <a:r>
              <a:rPr kumimoji="1" lang="ja-JP" altLang="en-US" sz="1400"/>
              <a:t>松永</a:t>
            </a:r>
            <a:r>
              <a:rPr kumimoji="1" lang="ja-JP" altLang="en-US" sz="1400" dirty="0"/>
              <a:t>エリック匡史　公式サイト　</a:t>
            </a:r>
            <a:r>
              <a:rPr kumimoji="1" lang="en-US" altLang="ja-JP" sz="1400" dirty="0"/>
              <a:t>http://ericmatsunaga.jp/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16FABCB-06DF-C75D-BE55-93CC1F62A3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032" y="1596059"/>
            <a:ext cx="1350950" cy="1892998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DFBD344-6481-E382-0A63-8D199F99241E}"/>
              </a:ext>
            </a:extLst>
          </p:cNvPr>
          <p:cNvSpPr txBox="1"/>
          <p:nvPr/>
        </p:nvSpPr>
        <p:spPr>
          <a:xfrm>
            <a:off x="461923" y="654384"/>
            <a:ext cx="4482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青山経済人会創立</a:t>
            </a:r>
            <a:r>
              <a:rPr kumimoji="1" lang="en-US" altLang="ja-JP" sz="2000" b="1" dirty="0"/>
              <a:t>30</a:t>
            </a:r>
            <a:r>
              <a:rPr kumimoji="1" lang="ja-JP" altLang="en-US" sz="2000" b="1" dirty="0"/>
              <a:t>周年記念懇親会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　　　講演者プロフィール</a:t>
            </a:r>
          </a:p>
        </p:txBody>
      </p:sp>
    </p:spTree>
    <p:extLst>
      <p:ext uri="{BB962C8B-B14F-4D97-AF65-F5344CB8AC3E}">
        <p14:creationId xmlns:p14="http://schemas.microsoft.com/office/powerpoint/2010/main" val="1907571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</TotalTime>
  <Words>288</Words>
  <Application>Microsoft Office PowerPoint</Application>
  <PresentationFormat>画面に合わせる (16:9)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misako.nitta0523@outlook.jp</dc:creator>
  <cp:lastModifiedBy>misako.nitta0523@outlook.jp</cp:lastModifiedBy>
  <cp:revision>5</cp:revision>
  <dcterms:created xsi:type="dcterms:W3CDTF">2023-08-03T02:16:47Z</dcterms:created>
  <dcterms:modified xsi:type="dcterms:W3CDTF">2023-08-05T04:50:47Z</dcterms:modified>
</cp:coreProperties>
</file>